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92" r:id="rId10"/>
    <p:sldId id="265" r:id="rId11"/>
    <p:sldId id="291" r:id="rId12"/>
    <p:sldId id="266" r:id="rId13"/>
    <p:sldId id="269" r:id="rId14"/>
    <p:sldId id="267" r:id="rId15"/>
    <p:sldId id="268" r:id="rId16"/>
    <p:sldId id="270" r:id="rId17"/>
    <p:sldId id="271" r:id="rId18"/>
    <p:sldId id="290" r:id="rId19"/>
    <p:sldId id="272" r:id="rId20"/>
    <p:sldId id="273" r:id="rId21"/>
    <p:sldId id="274" r:id="rId22"/>
    <p:sldId id="275" r:id="rId23"/>
    <p:sldId id="277" r:id="rId24"/>
    <p:sldId id="276" r:id="rId25"/>
    <p:sldId id="283" r:id="rId26"/>
    <p:sldId id="278" r:id="rId27"/>
    <p:sldId id="284" r:id="rId28"/>
    <p:sldId id="279" r:id="rId29"/>
    <p:sldId id="280" r:id="rId30"/>
    <p:sldId id="282" r:id="rId31"/>
    <p:sldId id="285" r:id="rId32"/>
    <p:sldId id="281" r:id="rId33"/>
    <p:sldId id="286" r:id="rId34"/>
    <p:sldId id="287" r:id="rId35"/>
    <p:sldId id="288" r:id="rId36"/>
    <p:sldId id="289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5" autoAdjust="0"/>
    <p:restoredTop sz="86406" autoAdjust="0"/>
  </p:normalViewPr>
  <p:slideViewPr>
    <p:cSldViewPr>
      <p:cViewPr varScale="1">
        <p:scale>
          <a:sx n="79" d="100"/>
          <a:sy n="79" d="100"/>
        </p:scale>
        <p:origin x="-1497" y="-4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F6AED-2160-47D6-9987-F62FEA4E095F}" type="datetimeFigureOut">
              <a:rPr lang="en-US" smtClean="0"/>
              <a:t>3/25/2014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240FC-B700-4650-8ED1-8E5ED1127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5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44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Dreams: </a:t>
            </a:r>
          </a:p>
          <a:p>
            <a:r>
              <a:rPr lang="en-US" baseline="0" dirty="0" smtClean="0"/>
              <a:t>Dreams - breathing under water – speed – space – flying.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56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Super Heroes</a:t>
            </a:r>
          </a:p>
          <a:p>
            <a:r>
              <a:rPr lang="en-US" dirty="0" smtClean="0"/>
              <a:t>Senses – Sight – sound – </a:t>
            </a:r>
            <a:r>
              <a:rPr lang="en-US" dirty="0" err="1" smtClean="0"/>
              <a:t>porf</a:t>
            </a:r>
            <a:r>
              <a:rPr lang="en-US" dirty="0" smtClean="0"/>
              <a:t> X – </a:t>
            </a:r>
            <a:r>
              <a:rPr lang="en-US" dirty="0" err="1" smtClean="0"/>
              <a:t>Spidey</a:t>
            </a:r>
            <a:r>
              <a:rPr lang="en-US" dirty="0" smtClean="0"/>
              <a:t> - Quickening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0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r>
              <a:rPr lang="en-US" smtClean="0"/>
              <a:t>: Technology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71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48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49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3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1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3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4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2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6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5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7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8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394F6-A52A-48D0-90C7-07868C66011B}" type="datetimeFigureOut">
              <a:rPr lang="en-US" smtClean="0"/>
              <a:t>3/25/2014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7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itoAlfaro\Documents\GitHub\PhDThesis\images\DigSynPLDB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" b="24027"/>
          <a:stretch/>
        </p:blipFill>
        <p:spPr bwMode="auto">
          <a:xfrm>
            <a:off x="8530" y="1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" y="228600"/>
            <a:ext cx="9029700" cy="1470025"/>
          </a:xfrm>
        </p:spPr>
        <p:txBody>
          <a:bodyPr>
            <a:noAutofit/>
          </a:bodyPr>
          <a:lstStyle/>
          <a:p>
            <a:r>
              <a:rPr lang="es-US" sz="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Digital </a:t>
            </a:r>
            <a:r>
              <a:rPr lang="es-US" sz="8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Synesthesia</a:t>
            </a:r>
            <a:endParaRPr lang="en-US" sz="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7543800" cy="457200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s-US" sz="1600" dirty="0" err="1">
                <a:solidFill>
                  <a:schemeClr val="tx1"/>
                </a:solidFill>
                <a:latin typeface="Anime Ace 2.0 BB" pitchFamily="50" charset="0"/>
              </a:rPr>
              <a:t>Using</a:t>
            </a:r>
            <a:r>
              <a:rPr lang="es-US" sz="1600" dirty="0">
                <a:solidFill>
                  <a:schemeClr val="tx1"/>
                </a:solidFill>
                <a:latin typeface="Anime Ace 2.0 BB" pitchFamily="50" charset="0"/>
              </a:rPr>
              <a:t> Mobile </a:t>
            </a:r>
            <a:r>
              <a:rPr lang="es-US" sz="1600" dirty="0" err="1">
                <a:solidFill>
                  <a:schemeClr val="tx1"/>
                </a:solidFill>
                <a:latin typeface="Anime Ace 2.0 BB" pitchFamily="50" charset="0"/>
              </a:rPr>
              <a:t>Technology</a:t>
            </a:r>
            <a:r>
              <a:rPr lang="es-US" sz="1600" dirty="0">
                <a:solidFill>
                  <a:schemeClr val="tx1"/>
                </a:solidFill>
                <a:latin typeface="Anime Ace 2.0 BB" pitchFamily="50" charset="0"/>
              </a:rPr>
              <a:t> to </a:t>
            </a:r>
            <a:r>
              <a:rPr lang="es-US" sz="1600" dirty="0" err="1">
                <a:solidFill>
                  <a:schemeClr val="tx1"/>
                </a:solidFill>
                <a:latin typeface="Anime Ace 2.0 BB" pitchFamily="50" charset="0"/>
              </a:rPr>
              <a:t>Interact</a:t>
            </a:r>
            <a:r>
              <a:rPr lang="es-US" sz="1600" dirty="0">
                <a:solidFill>
                  <a:schemeClr val="tx1"/>
                </a:solidFill>
                <a:latin typeface="Anime Ace 2.0 BB" pitchFamily="50" charset="0"/>
              </a:rPr>
              <a:t> </a:t>
            </a:r>
            <a:r>
              <a:rPr lang="es-US" sz="1600" dirty="0" err="1">
                <a:solidFill>
                  <a:schemeClr val="tx1"/>
                </a:solidFill>
                <a:latin typeface="Anime Ace 2.0 BB" pitchFamily="50" charset="0"/>
              </a:rPr>
              <a:t>with</a:t>
            </a:r>
            <a:r>
              <a:rPr lang="es-US" sz="1600" dirty="0">
                <a:solidFill>
                  <a:schemeClr val="tx1"/>
                </a:solidFill>
                <a:latin typeface="Anime Ace 2.0 BB" pitchFamily="50" charset="0"/>
              </a:rPr>
              <a:t> </a:t>
            </a:r>
            <a:r>
              <a:rPr lang="es-US" sz="1600" dirty="0" err="1">
                <a:solidFill>
                  <a:schemeClr val="tx1"/>
                </a:solidFill>
                <a:latin typeface="Anime Ace 2.0 BB" pitchFamily="50" charset="0"/>
              </a:rPr>
              <a:t>Our</a:t>
            </a:r>
            <a:r>
              <a:rPr lang="es-US" sz="1600" dirty="0">
                <a:solidFill>
                  <a:schemeClr val="tx1"/>
                </a:solidFill>
                <a:latin typeface="Anime Ace 2.0 BB" pitchFamily="50" charset="0"/>
              </a:rPr>
              <a:t> </a:t>
            </a:r>
            <a:r>
              <a:rPr lang="es-US" sz="1600" dirty="0" err="1">
                <a:solidFill>
                  <a:schemeClr val="tx1"/>
                </a:solidFill>
                <a:latin typeface="Anime Ace 2.0 BB" pitchFamily="50" charset="0"/>
              </a:rPr>
              <a:t>World</a:t>
            </a:r>
            <a:endParaRPr lang="en-US" sz="16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5943600"/>
            <a:ext cx="2857500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PhD Proposal By:</a:t>
            </a:r>
          </a:p>
          <a:p>
            <a:r>
              <a:rPr lang="en-US" sz="1600" dirty="0" smtClean="0">
                <a:latin typeface="Anime Ace 2.0 BB" pitchFamily="50" charset="0"/>
              </a:rPr>
              <a:t>Santiago Alfaro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5000" y="5486400"/>
            <a:ext cx="3200400" cy="10772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Committee:</a:t>
            </a:r>
          </a:p>
          <a:p>
            <a:r>
              <a:rPr lang="en-US" sz="1600" dirty="0" smtClean="0">
                <a:latin typeface="Anime Ace 2.0 BB" pitchFamily="50" charset="0"/>
              </a:rPr>
              <a:t>V. Michael </a:t>
            </a:r>
            <a:r>
              <a:rPr lang="en-US" sz="1600" dirty="0" err="1" smtClean="0">
                <a:latin typeface="Anime Ace 2.0 BB" pitchFamily="50" charset="0"/>
              </a:rPr>
              <a:t>Bove</a:t>
            </a:r>
            <a:r>
              <a:rPr lang="en-US" sz="1600" dirty="0" smtClean="0">
                <a:latin typeface="Anime Ace 2.0 BB" pitchFamily="50" charset="0"/>
              </a:rPr>
              <a:t> Jr.</a:t>
            </a:r>
          </a:p>
          <a:p>
            <a:r>
              <a:rPr lang="en-US" sz="1600" dirty="0" smtClean="0">
                <a:latin typeface="Anime Ace 2.0 BB" pitchFamily="50" charset="0"/>
              </a:rPr>
              <a:t>Joseph </a:t>
            </a:r>
            <a:r>
              <a:rPr lang="en-US" sz="1600" dirty="0" err="1" smtClean="0">
                <a:latin typeface="Anime Ace 2.0 BB" pitchFamily="50" charset="0"/>
              </a:rPr>
              <a:t>Paradiso</a:t>
            </a:r>
            <a:endParaRPr lang="en-US" sz="1600" dirty="0" smtClean="0">
              <a:latin typeface="Anime Ace 2.0 BB" pitchFamily="50" charset="0"/>
            </a:endParaRPr>
          </a:p>
          <a:p>
            <a:r>
              <a:rPr lang="en-US" sz="1600" dirty="0" smtClean="0">
                <a:latin typeface="Anime Ace 2.0 BB" pitchFamily="50" charset="0"/>
              </a:rPr>
              <a:t>Kevin </a:t>
            </a:r>
            <a:r>
              <a:rPr lang="en-US" sz="1600" dirty="0" err="1" smtClean="0">
                <a:latin typeface="Anime Ace 2.0 BB" pitchFamily="50" charset="0"/>
              </a:rPr>
              <a:t>Slavin</a:t>
            </a:r>
            <a:endParaRPr lang="en-US" sz="16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14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540" y="304801"/>
            <a:ext cx="3161271" cy="240956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662" y="300037"/>
            <a:ext cx="1931988" cy="57959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0"/>
            <a:ext cx="6534211" cy="3048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304800"/>
            <a:ext cx="3184727" cy="241203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Background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- Interface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0" y="6096000"/>
            <a:ext cx="6629400" cy="614364"/>
          </a:xfrm>
        </p:spPr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Vibrotactile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–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Pattern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Recognition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75841"/>
            <a:ext cx="2924175" cy="19907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449593"/>
            <a:ext cx="2926080" cy="197940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76200"/>
            <a:ext cx="4295774" cy="1524000"/>
          </a:xfrm>
        </p:spPr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Background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- Interface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5486400"/>
            <a:ext cx="4295774" cy="1295400"/>
          </a:xfrm>
        </p:spPr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Vibrotactile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–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Senseable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Rays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76200"/>
            <a:ext cx="4389120" cy="3572851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3826089"/>
            <a:ext cx="4389120" cy="2955711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76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410200" y="381000"/>
            <a:ext cx="3505200" cy="441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pressages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4991"/>
            <a:ext cx="45720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8229600" cy="1143000"/>
          </a:xfrm>
        </p:spPr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Background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-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INterface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Mobile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communications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674" y="2438400"/>
            <a:ext cx="2895600" cy="4276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2286000"/>
            <a:ext cx="877824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Background</a:t>
            </a:r>
            <a:r>
              <a:rPr lang="es-US" dirty="0" smtClean="0"/>
              <a:t> - </a:t>
            </a:r>
            <a:r>
              <a:rPr lang="es-US" dirty="0" err="1" smtClean="0"/>
              <a:t>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Situational</a:t>
            </a:r>
            <a:r>
              <a:rPr lang="es-US" dirty="0" smtClean="0"/>
              <a:t> </a:t>
            </a:r>
            <a:r>
              <a:rPr lang="es-US" dirty="0" err="1" smtClean="0"/>
              <a:t>awareness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15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blogcdn.com/www.engadget.com/media/2009/08/14aug09_brainportretur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44" y="259080"/>
            <a:ext cx="5308948" cy="301752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592" y="0"/>
            <a:ext cx="3680408" cy="1767840"/>
          </a:xfrm>
        </p:spPr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Background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–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senses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3592" y="1767839"/>
            <a:ext cx="3680408" cy="1508761"/>
          </a:xfrm>
        </p:spPr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Sensory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substitution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43" y="3583172"/>
            <a:ext cx="2288168" cy="301752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5" name="Picture 5" descr="http://static.neatorama.com/images/2008-02/neil-harbiss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581400"/>
            <a:ext cx="6279700" cy="301752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://farm3.staticflickr.com/2316/2111601193_040b1908ac_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6" r="26374"/>
          <a:stretch/>
        </p:blipFill>
        <p:spPr bwMode="auto">
          <a:xfrm>
            <a:off x="4495800" y="3476532"/>
            <a:ext cx="2179380" cy="32004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farm3.staticflickr.com/2110/2112387666_e3e54fb778_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6" t="8443" r="23491"/>
          <a:stretch/>
        </p:blipFill>
        <p:spPr bwMode="auto">
          <a:xfrm>
            <a:off x="152401" y="3476532"/>
            <a:ext cx="2753083" cy="32004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19949"/>
            <a:ext cx="3396058" cy="3200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5180" y="0"/>
            <a:ext cx="2468820" cy="1600200"/>
          </a:xfrm>
        </p:spPr>
        <p:txBody>
          <a:bodyPr>
            <a:normAutofit/>
          </a:bodyPr>
          <a:lstStyle/>
          <a:p>
            <a:r>
              <a:rPr lang="es-US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Background</a:t>
            </a:r>
            <a:r>
              <a:rPr lang="es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s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s-US" sz="4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senses</a:t>
            </a:r>
            <a:endParaRPr 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5180" y="1600200"/>
            <a:ext cx="2468820" cy="5076732"/>
          </a:xfrm>
        </p:spPr>
        <p:txBody>
          <a:bodyPr/>
          <a:lstStyle/>
          <a:p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New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Senses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1272" name="Picture 8" descr="http://farm3.staticflickr.com/2655/3909562084_08821936f2_b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0" t="14584" r="21767"/>
          <a:stretch/>
        </p:blipFill>
        <p:spPr bwMode="auto">
          <a:xfrm>
            <a:off x="3048000" y="3476532"/>
            <a:ext cx="1300078" cy="32004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www.buqutech.com/Portals/2/images-blog/magnet-implants-paperclip-fing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649" y="119949"/>
            <a:ext cx="2977531" cy="32004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89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Neuroplasticity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6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Documents and Settings\Santiago\My Documents\PhDThesis\Presentations\Proposal\Sketches\(12)Uexku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1" y="0"/>
            <a:ext cx="88750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smtClean="0"/>
              <a:t>Digital </a:t>
            </a:r>
            <a:r>
              <a:rPr lang="es-US" dirty="0" err="1" smtClean="0"/>
              <a:t>Synesthesia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Uexkull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6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Documents and Settings\Santiago\My Documents\PhDThesis\Presentations\Proposal\Sketches\(13)NthSense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1" y="0"/>
            <a:ext cx="88750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smtClean="0"/>
              <a:t>Digital </a:t>
            </a:r>
            <a:r>
              <a:rPr lang="es-US" dirty="0" err="1" smtClean="0"/>
              <a:t>Synesthesia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Nth</a:t>
            </a:r>
            <a:r>
              <a:rPr lang="es-US" dirty="0" smtClean="0"/>
              <a:t> </a:t>
            </a:r>
            <a:r>
              <a:rPr lang="es-US" dirty="0" err="1" smtClean="0"/>
              <a:t>sense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81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File:B747-cockp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03" y="1143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Digital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Synesthesia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Cognitive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Load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Santiago\My Documents\PhDThesis\Presentations\Proposal\Sketches\(1)Dre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31" y="0"/>
            <a:ext cx="8852338" cy="68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5831" y="114300"/>
            <a:ext cx="191156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47900" y="114300"/>
            <a:ext cx="27051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43499" y="114300"/>
            <a:ext cx="385466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5831" y="3543300"/>
            <a:ext cx="408326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3400" y="3543300"/>
            <a:ext cx="465476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Humans have dreamt of going past our physical capabilities like…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7484" y="228599"/>
            <a:ext cx="19431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Breathing under water…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74984" y="228598"/>
            <a:ext cx="14859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Speed…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2742" y="3657600"/>
            <a:ext cx="224904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going to space…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63566" y="3657600"/>
            <a:ext cx="1382918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or flying.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4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smtClean="0"/>
              <a:t>Digital </a:t>
            </a:r>
            <a:r>
              <a:rPr lang="es-US" dirty="0" err="1" smtClean="0"/>
              <a:t>Synesthesia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smtClean="0"/>
              <a:t>Personal </a:t>
            </a:r>
            <a:r>
              <a:rPr lang="es-US" dirty="0" err="1" smtClean="0"/>
              <a:t>interpretation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Documents and Settings\Santiago\My Documents\PhDThesis\Presentations\Proposal\Sketches\(16)Immer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70" y="-3941"/>
            <a:ext cx="8885261" cy="686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smtClean="0"/>
              <a:t>Digital </a:t>
            </a:r>
            <a:r>
              <a:rPr lang="es-US" dirty="0" err="1" smtClean="0"/>
              <a:t>Synesthesia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Immersion</a:t>
            </a:r>
            <a:r>
              <a:rPr lang="es-US" dirty="0" smtClean="0"/>
              <a:t> in </a:t>
            </a:r>
            <a:r>
              <a:rPr lang="es-US" dirty="0" err="1" smtClean="0"/>
              <a:t>the</a:t>
            </a:r>
            <a:r>
              <a:rPr lang="es-US" dirty="0" smtClean="0"/>
              <a:t> </a:t>
            </a:r>
            <a:r>
              <a:rPr lang="es-US" dirty="0" err="1" smtClean="0"/>
              <a:t>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Discreet</a:t>
            </a:r>
            <a:r>
              <a:rPr lang="es-US" dirty="0" smtClean="0"/>
              <a:t> and </a:t>
            </a:r>
            <a:r>
              <a:rPr lang="es-US" dirty="0" err="1" smtClean="0"/>
              <a:t>Continuous</a:t>
            </a:r>
            <a:r>
              <a:rPr lang="es-US" dirty="0" smtClean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Documents and Settings\Santiago\My Documents\PhDThesis\Presentations\Proposal\Sketches\(19)SenseAugm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0" y="0"/>
            <a:ext cx="88750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Sensory</a:t>
            </a:r>
            <a:r>
              <a:rPr lang="es-US" dirty="0" smtClean="0"/>
              <a:t> </a:t>
            </a:r>
            <a:r>
              <a:rPr lang="es-US" dirty="0" err="1" smtClean="0"/>
              <a:t>Augmentation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Santiago\My Documents\PhDThesis\Presentations\Proposal\Sketches\(19)SenseAugm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0" y="0"/>
            <a:ext cx="88750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Sensory</a:t>
            </a:r>
            <a:r>
              <a:rPr lang="es-US" dirty="0" smtClean="0"/>
              <a:t> </a:t>
            </a:r>
            <a:r>
              <a:rPr lang="es-US" dirty="0" err="1" smtClean="0"/>
              <a:t>Substitution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0"/>
            <a:ext cx="88773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Stage</a:t>
            </a:r>
            <a:r>
              <a:rPr lang="es-US" dirty="0" smtClean="0"/>
              <a:t>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Documents and Settings\Santiago\My Documents\PhDThesis\Presentations\Proposal\Sketches\(20)NewSens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0" y="-10510"/>
            <a:ext cx="8888661" cy="686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smtClean="0"/>
              <a:t>New </a:t>
            </a:r>
            <a:r>
              <a:rPr lang="es-US" dirty="0" err="1" smtClean="0"/>
              <a:t>Senses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8112"/>
            <a:ext cx="5029200" cy="3918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s-US" dirty="0" err="1" smtClean="0"/>
              <a:t>Stage</a:t>
            </a:r>
            <a:r>
              <a:rPr lang="es-US" dirty="0" smtClean="0"/>
              <a:t> 2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38112"/>
            <a:ext cx="33909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286000"/>
            <a:ext cx="337185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smtClean="0"/>
              <a:t>New </a:t>
            </a:r>
            <a:r>
              <a:rPr lang="es-US" dirty="0" err="1" smtClean="0"/>
              <a:t>Stimuli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Escaping</a:t>
            </a:r>
            <a:r>
              <a:rPr lang="es-US" dirty="0" smtClean="0"/>
              <a:t> Visual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0" y="0"/>
            <a:ext cx="88750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5831" y="114300"/>
            <a:ext cx="4311869" cy="800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Other dreams are about our senses…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5831" y="1028700"/>
            <a:ext cx="4311869" cy="2628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11430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sight…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5831" y="3771900"/>
            <a:ext cx="4311869" cy="29718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8600" y="3886200"/>
            <a:ext cx="12573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hearing…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72000" y="114300"/>
            <a:ext cx="4437530" cy="228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" t="3798" r="987" b="27670"/>
          <a:stretch/>
        </p:blipFill>
        <p:spPr bwMode="auto">
          <a:xfrm>
            <a:off x="4613384" y="166938"/>
            <a:ext cx="4354762" cy="2180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654769" y="228600"/>
            <a:ext cx="1529204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Some are about senses we don’t possess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72000" y="2514600"/>
            <a:ext cx="4437530" cy="228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654768" y="2628900"/>
            <a:ext cx="1746031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</a:t>
            </a:r>
            <a:r>
              <a:rPr lang="en-US" sz="1100" dirty="0" err="1" smtClean="0">
                <a:latin typeface="Anime Ace 2.0 BB" pitchFamily="50" charset="0"/>
              </a:rPr>
              <a:t>spidey</a:t>
            </a:r>
            <a:r>
              <a:rPr lang="en-US" sz="1100" dirty="0" smtClean="0">
                <a:latin typeface="Anime Ace 2.0 BB" pitchFamily="50" charset="0"/>
              </a:rPr>
              <a:t> sense…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72000" y="4914900"/>
            <a:ext cx="4437530" cy="18288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654768" y="5029200"/>
            <a:ext cx="1860331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the quickening.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smtClean="0"/>
              <a:t>Human </a:t>
            </a:r>
            <a:r>
              <a:rPr lang="es-US" dirty="0" err="1" smtClean="0"/>
              <a:t>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Stage</a:t>
            </a:r>
            <a:r>
              <a:rPr lang="es-US" dirty="0" smtClean="0"/>
              <a:t>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Design</a:t>
            </a:r>
            <a:r>
              <a:rPr lang="es-US" dirty="0" smtClean="0"/>
              <a:t> </a:t>
            </a:r>
            <a:r>
              <a:rPr lang="es-US" dirty="0" err="1" smtClean="0"/>
              <a:t>thinking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Stage</a:t>
            </a:r>
            <a:r>
              <a:rPr lang="es-US" dirty="0" smtClean="0"/>
              <a:t>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Thankyou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US" dirty="0" err="1" smtClean="0"/>
              <a:t>Questions</a:t>
            </a:r>
            <a:r>
              <a:rPr lang="es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03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855"/>
            <a:ext cx="8839200" cy="683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5831" y="114300"/>
            <a:ext cx="3511769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8600" y="228600"/>
            <a:ext cx="16002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have reached some dreams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5831" y="1943100"/>
            <a:ext cx="3511769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8600" y="2057400"/>
            <a:ext cx="19431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With technology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71901" y="114300"/>
            <a:ext cx="171449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00700" y="114300"/>
            <a:ext cx="33909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45831" y="3429000"/>
            <a:ext cx="6597869" cy="33147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58000" y="3429000"/>
            <a:ext cx="2145632" cy="33147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744076" y="228600"/>
            <a:ext cx="1685424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AND UNDERSTANDING OUR WORLD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Santiago\My Documents\PhDThesis\Presentations\Proposal\Sketches\(5)MorethanSens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9144000" cy="706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Intro</a:t>
            </a:r>
            <a:r>
              <a:rPr lang="es-US" dirty="0" smtClean="0"/>
              <a:t> - </a:t>
            </a:r>
            <a:r>
              <a:rPr lang="es-US" dirty="0" err="1" smtClean="0"/>
              <a:t>what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smtClean="0"/>
              <a:t>More </a:t>
            </a:r>
            <a:r>
              <a:rPr lang="es-US" dirty="0" err="1" smtClean="0"/>
              <a:t>info</a:t>
            </a:r>
            <a:r>
              <a:rPr lang="es-US" dirty="0" smtClean="0"/>
              <a:t> </a:t>
            </a:r>
            <a:r>
              <a:rPr lang="es-US" dirty="0" err="1" smtClean="0"/>
              <a:t>than</a:t>
            </a:r>
            <a:r>
              <a:rPr lang="es-US" dirty="0" smtClean="0"/>
              <a:t> can be </a:t>
            </a:r>
            <a:r>
              <a:rPr lang="es-US" dirty="0" err="1" smtClean="0"/>
              <a:t>sensed</a:t>
            </a:r>
            <a:r>
              <a:rPr lang="es-US" dirty="0" smtClean="0"/>
              <a:t>, in </a:t>
            </a:r>
            <a:r>
              <a:rPr lang="es-US" dirty="0" err="1" smtClean="0"/>
              <a:t>the</a:t>
            </a:r>
            <a:r>
              <a:rPr lang="es-US" dirty="0" smtClean="0"/>
              <a:t> </a:t>
            </a:r>
            <a:r>
              <a:rPr lang="es-US" dirty="0" err="1" smtClean="0"/>
              <a:t>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Documents and Settings\Santiago\My Documents\PhDThesis\Presentations\Proposal\Sketches\(4)Translato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0" y="0"/>
            <a:ext cx="88750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Intro</a:t>
            </a:r>
            <a:r>
              <a:rPr lang="es-US" dirty="0" smtClean="0"/>
              <a:t> - </a:t>
            </a:r>
            <a:r>
              <a:rPr lang="es-US" dirty="0" err="1" smtClean="0"/>
              <a:t>what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smtClean="0"/>
              <a:t>Mobile </a:t>
            </a:r>
            <a:r>
              <a:rPr lang="es-US" dirty="0" err="1" smtClean="0"/>
              <a:t>device</a:t>
            </a:r>
            <a:r>
              <a:rPr lang="es-US" dirty="0" smtClean="0"/>
              <a:t> a </a:t>
            </a:r>
            <a:r>
              <a:rPr lang="es-US" dirty="0" err="1" smtClean="0"/>
              <a:t>translator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Intro</a:t>
            </a:r>
            <a:r>
              <a:rPr lang="es-US" dirty="0" smtClean="0"/>
              <a:t> - </a:t>
            </a:r>
            <a:r>
              <a:rPr lang="es-US" dirty="0" err="1" smtClean="0"/>
              <a:t>why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Physical</a:t>
            </a:r>
            <a:r>
              <a:rPr lang="es-US" dirty="0" smtClean="0"/>
              <a:t> </a:t>
            </a:r>
            <a:r>
              <a:rPr lang="es-US" dirty="0" err="1" smtClean="0"/>
              <a:t>connection</a:t>
            </a:r>
            <a:r>
              <a:rPr lang="es-US" dirty="0" smtClean="0"/>
              <a:t> to </a:t>
            </a:r>
            <a:r>
              <a:rPr lang="es-US" dirty="0" err="1" smtClean="0"/>
              <a:t>the</a:t>
            </a:r>
            <a:r>
              <a:rPr lang="es-US" dirty="0" smtClean="0"/>
              <a:t> </a:t>
            </a:r>
            <a:r>
              <a:rPr lang="es-US" dirty="0" err="1" smtClean="0"/>
              <a:t>world</a:t>
            </a:r>
            <a:r>
              <a:rPr lang="es-US" dirty="0" smtClean="0"/>
              <a:t> </a:t>
            </a:r>
            <a:r>
              <a:rPr lang="es-US" dirty="0" err="1" smtClean="0"/>
              <a:t>by-pass</a:t>
            </a:r>
            <a:r>
              <a:rPr lang="es-US" dirty="0" smtClean="0"/>
              <a:t> </a:t>
            </a:r>
            <a:r>
              <a:rPr lang="es-US" dirty="0" err="1" smtClean="0"/>
              <a:t>device</a:t>
            </a:r>
            <a:r>
              <a:rPr lang="es-US" dirty="0" smtClean="0"/>
              <a:t> and </a:t>
            </a:r>
            <a:r>
              <a:rPr lang="es-US" dirty="0" err="1" smtClean="0"/>
              <a:t>cognition</a:t>
            </a:r>
            <a:r>
              <a:rPr lang="es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6" y="2057400"/>
            <a:ext cx="4419602" cy="46242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5" y="76200"/>
            <a:ext cx="4405313" cy="1905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9358" y="274638"/>
            <a:ext cx="4157442" cy="1143000"/>
          </a:xfrm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Background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- Interface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600201"/>
            <a:ext cx="4114800" cy="1828800"/>
          </a:xfrm>
        </p:spPr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Thermal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87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27104"/>
            <a:ext cx="5509146" cy="241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8" y="227104"/>
            <a:ext cx="3114409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400" y="2700336"/>
            <a:ext cx="3146946" cy="1414464"/>
          </a:xfrm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Background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- Interface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38800"/>
            <a:ext cx="8229600" cy="868363"/>
          </a:xfrm>
        </p:spPr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Thermal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7" y="2700338"/>
            <a:ext cx="5715003" cy="235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23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9277</TotalTime>
  <Words>287</Words>
  <Application>Microsoft Office PowerPoint</Application>
  <PresentationFormat>On-screen Show (4:3)</PresentationFormat>
  <Paragraphs>94</Paragraphs>
  <Slides>36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Digital Synesthesia</vt:lpstr>
      <vt:lpstr>PowerPoint Presentation</vt:lpstr>
      <vt:lpstr>PowerPoint Presentation</vt:lpstr>
      <vt:lpstr>PowerPoint Presentation</vt:lpstr>
      <vt:lpstr>Intro - what</vt:lpstr>
      <vt:lpstr>Intro - what</vt:lpstr>
      <vt:lpstr>Intro - why</vt:lpstr>
      <vt:lpstr>Background - Interface</vt:lpstr>
      <vt:lpstr>Background - Interface</vt:lpstr>
      <vt:lpstr>Background - Interface</vt:lpstr>
      <vt:lpstr>Background - Interface</vt:lpstr>
      <vt:lpstr>Background - INterface</vt:lpstr>
      <vt:lpstr>Background - INterface</vt:lpstr>
      <vt:lpstr>Background – senses</vt:lpstr>
      <vt:lpstr>Background  senses</vt:lpstr>
      <vt:lpstr>Background</vt:lpstr>
      <vt:lpstr>Digital Synesthesia</vt:lpstr>
      <vt:lpstr>Digital Synesthesia</vt:lpstr>
      <vt:lpstr>Digital Synesthesia</vt:lpstr>
      <vt:lpstr>Digital Synesthesia</vt:lpstr>
      <vt:lpstr>Digital Synesthesia</vt:lpstr>
      <vt:lpstr>Research Questions</vt:lpstr>
      <vt:lpstr>Research Questions</vt:lpstr>
      <vt:lpstr>Research Questions</vt:lpstr>
      <vt:lpstr>Research PLan</vt:lpstr>
      <vt:lpstr>Research Questions</vt:lpstr>
      <vt:lpstr>Research plan</vt:lpstr>
      <vt:lpstr>Research Questions</vt:lpstr>
      <vt:lpstr>Research Questions</vt:lpstr>
      <vt:lpstr>Research Questions</vt:lpstr>
      <vt:lpstr>Research Plan</vt:lpstr>
      <vt:lpstr>Research Questions</vt:lpstr>
      <vt:lpstr>Research Plan</vt:lpstr>
      <vt:lpstr>Timeline</vt:lpstr>
      <vt:lpstr>Conclusion</vt:lpstr>
      <vt:lpstr>Thankyou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Synesthesia</dc:title>
  <dc:creator>TitoAlfaro</dc:creator>
  <cp:lastModifiedBy>TitoAlfaro</cp:lastModifiedBy>
  <cp:revision>32</cp:revision>
  <dcterms:created xsi:type="dcterms:W3CDTF">2014-03-17T17:40:58Z</dcterms:created>
  <dcterms:modified xsi:type="dcterms:W3CDTF">2014-03-25T23:55:18Z</dcterms:modified>
</cp:coreProperties>
</file>